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68" r:id="rId4"/>
    <p:sldId id="274" r:id="rId5"/>
    <p:sldId id="275" r:id="rId6"/>
    <p:sldId id="276" r:id="rId7"/>
    <p:sldId id="272" r:id="rId8"/>
    <p:sldId id="269" r:id="rId9"/>
    <p:sldId id="270" r:id="rId10"/>
    <p:sldId id="271" r:id="rId11"/>
    <p:sldId id="277" r:id="rId12"/>
    <p:sldId id="273" r:id="rId13"/>
    <p:sldId id="266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3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3" autoAdjust="0"/>
    <p:restoredTop sz="94660"/>
  </p:normalViewPr>
  <p:slideViewPr>
    <p:cSldViewPr snapToGrid="0">
      <p:cViewPr varScale="1">
        <p:scale>
          <a:sx n="82" d="100"/>
          <a:sy n="82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16941437007874E-2"/>
          <c:y val="1.7121184970399547E-2"/>
          <c:w val="0.94583058562992128"/>
          <c:h val="0.767486542354420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Adrian</c:v>
                </c:pt>
                <c:pt idx="1">
                  <c:v>Ali</c:v>
                </c:pt>
                <c:pt idx="2">
                  <c:v>Florian</c:v>
                </c:pt>
                <c:pt idx="3">
                  <c:v>Rolf</c:v>
                </c:pt>
                <c:pt idx="4">
                  <c:v>Samuel</c:v>
                </c:pt>
                <c:pt idx="5">
                  <c:v>Stefan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</c:v>
                </c:pt>
                <c:pt idx="1">
                  <c:v>7</c:v>
                </c:pt>
                <c:pt idx="2">
                  <c:v>4.5</c:v>
                </c:pt>
                <c:pt idx="3">
                  <c:v>7</c:v>
                </c:pt>
                <c:pt idx="4">
                  <c:v>7</c:v>
                </c:pt>
                <c:pt idx="5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208008440"/>
        <c:axId val="208009616"/>
      </c:barChart>
      <c:catAx>
        <c:axId val="208008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08009616"/>
        <c:crosses val="autoZero"/>
        <c:auto val="1"/>
        <c:lblAlgn val="ctr"/>
        <c:lblOffset val="100"/>
        <c:noMultiLvlLbl val="0"/>
      </c:catAx>
      <c:valAx>
        <c:axId val="2080096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8008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E9B44-ADA2-4256-9014-0F2C926F9133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7BE32-1D08-4DAD-A1AC-869606ED5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279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7BE32-1D08-4DAD-A1AC-869606ED5BD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789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151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87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514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167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66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420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283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666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608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157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992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B9B74-0C36-4E42-B6DF-A5EDD9B80464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1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3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Team RED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CS1:Task09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788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35076" y="5862934"/>
            <a:ext cx="43652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Lessons Learns</a:t>
            </a:r>
            <a:endParaRPr lang="en-US" sz="54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751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18568" y="1150258"/>
            <a:ext cx="20152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Scrum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695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9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65220" y="0"/>
            <a:ext cx="536858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Never give up and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</a:t>
            </a:r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ever surrender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53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.imgur.com/IHj0Wf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44953" y="-859816"/>
            <a:ext cx="2674961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1300" dirty="0" smtClean="0">
                <a:solidFill>
                  <a:schemeClr val="bg1"/>
                </a:solidFill>
              </a:rPr>
              <a:t>?</a:t>
            </a:r>
            <a:endParaRPr lang="en-GB" sz="4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6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34859" y="4432720"/>
            <a:ext cx="6651949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Live Demo</a:t>
            </a:r>
            <a:endParaRPr lang="en-US" sz="115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468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8941" y="5388570"/>
            <a:ext cx="553055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50" dirty="0" smtClean="0">
                <a:ln w="0"/>
                <a:solidFill>
                  <a:schemeClr val="bg2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Architecture</a:t>
            </a:r>
            <a:endParaRPr lang="en-US" sz="8000" b="1" cap="none" spc="50" dirty="0">
              <a:ln w="0"/>
              <a:solidFill>
                <a:schemeClr val="bg2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553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92700" y="-233061"/>
            <a:ext cx="5620449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Billing</a:t>
            </a:r>
            <a:endParaRPr lang="en-US" sz="16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29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22339" y="5851212"/>
            <a:ext cx="6005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Layout &amp; Navigation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141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211" y="0"/>
            <a:ext cx="915031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-2635477" y="1972527"/>
            <a:ext cx="7099764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0" cap="none" spc="0" dirty="0" smtClean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Layout</a:t>
            </a:r>
            <a:endParaRPr lang="en-US" sz="199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519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22855" y="4913366"/>
            <a:ext cx="55104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User Management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6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4993" y="106905"/>
            <a:ext cx="66714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Personal contributions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46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555425965"/>
              </p:ext>
            </p:extLst>
          </p:nvPr>
        </p:nvGraphicFramePr>
        <p:xfrm>
          <a:off x="562707" y="586154"/>
          <a:ext cx="11007969" cy="5552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169" y="3548347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569" y="16140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0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</Words>
  <Application>Microsoft Office PowerPoint</Application>
  <PresentationFormat>Widescreen</PresentationFormat>
  <Paragraphs>15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Team 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Team</dc:title>
  <dc:creator>Florian Rindlisbacher</dc:creator>
  <cp:lastModifiedBy>Florian Rindlisbacher</cp:lastModifiedBy>
  <cp:revision>19</cp:revision>
  <dcterms:created xsi:type="dcterms:W3CDTF">2017-03-01T13:33:21Z</dcterms:created>
  <dcterms:modified xsi:type="dcterms:W3CDTF">2017-06-15T20:07:10Z</dcterms:modified>
</cp:coreProperties>
</file>